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66" r:id="rId3"/>
    <p:sldId id="267" r:id="rId4"/>
  </p:sldIdLst>
  <p:sldSz cx="18288000" cy="10287000"/>
  <p:notesSz cx="6858000" cy="9144000"/>
  <p:embeddedFontLst>
    <p:embeddedFont>
      <p:font typeface="Alegreya Sans SC" panose="020B0604020202020204" charset="0"/>
      <p:regular r:id="rId5"/>
    </p:embeddedFont>
    <p:embeddedFont>
      <p:font typeface="Alegreya Sans SC Bold" panose="020B060402020202020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Fira Sans" panose="020B05030500000200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8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548065" y="6970644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0" y="3021926"/>
                </a:moveTo>
                <a:lnTo>
                  <a:pt x="2300142" y="3021926"/>
                </a:lnTo>
                <a:lnTo>
                  <a:pt x="2300142" y="0"/>
                </a:lnTo>
                <a:lnTo>
                  <a:pt x="0" y="0"/>
                </a:lnTo>
                <a:lnTo>
                  <a:pt x="0" y="302192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V="1">
            <a:off x="15372969" y="5781025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0" y="4956522"/>
                </a:moveTo>
                <a:lnTo>
                  <a:pt x="3772662" y="4956522"/>
                </a:lnTo>
                <a:lnTo>
                  <a:pt x="3772662" y="0"/>
                </a:lnTo>
                <a:lnTo>
                  <a:pt x="0" y="0"/>
                </a:lnTo>
                <a:lnTo>
                  <a:pt x="0" y="495652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209211" y="172123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3" y="0"/>
                </a:lnTo>
                <a:lnTo>
                  <a:pt x="6538053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8700" y="210270"/>
            <a:ext cx="2300142" cy="3021926"/>
          </a:xfrm>
          <a:custGeom>
            <a:avLst/>
            <a:gdLst/>
            <a:ahLst/>
            <a:cxnLst/>
            <a:rect l="l" t="t" r="r" b="b"/>
            <a:pathLst>
              <a:path w="2300142" h="3021926">
                <a:moveTo>
                  <a:pt x="2300142" y="0"/>
                </a:moveTo>
                <a:lnTo>
                  <a:pt x="0" y="0"/>
                </a:lnTo>
                <a:lnTo>
                  <a:pt x="0" y="3021926"/>
                </a:lnTo>
                <a:lnTo>
                  <a:pt x="2300142" y="3021926"/>
                </a:lnTo>
                <a:lnTo>
                  <a:pt x="23001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>
            <a:off x="-857631" y="-364188"/>
            <a:ext cx="3772662" cy="4956521"/>
          </a:xfrm>
          <a:custGeom>
            <a:avLst/>
            <a:gdLst/>
            <a:ahLst/>
            <a:cxnLst/>
            <a:rect l="l" t="t" r="r" b="b"/>
            <a:pathLst>
              <a:path w="3772662" h="4956521">
                <a:moveTo>
                  <a:pt x="3772662" y="0"/>
                </a:moveTo>
                <a:lnTo>
                  <a:pt x="0" y="0"/>
                </a:lnTo>
                <a:lnTo>
                  <a:pt x="0" y="4956522"/>
                </a:lnTo>
                <a:lnTo>
                  <a:pt x="3772662" y="4956522"/>
                </a:lnTo>
                <a:lnTo>
                  <a:pt x="37726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960838" y="2114073"/>
            <a:ext cx="6538053" cy="6538053"/>
          </a:xfrm>
          <a:custGeom>
            <a:avLst/>
            <a:gdLst/>
            <a:ahLst/>
            <a:cxnLst/>
            <a:rect l="l" t="t" r="r" b="b"/>
            <a:pathLst>
              <a:path w="6538053" h="6538053">
                <a:moveTo>
                  <a:pt x="0" y="0"/>
                </a:moveTo>
                <a:lnTo>
                  <a:pt x="6538054" y="0"/>
                </a:lnTo>
                <a:lnTo>
                  <a:pt x="6538054" y="6538053"/>
                </a:lnTo>
                <a:lnTo>
                  <a:pt x="0" y="653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82463" y="1721233"/>
            <a:ext cx="872952" cy="872952"/>
          </a:xfrm>
          <a:custGeom>
            <a:avLst/>
            <a:gdLst/>
            <a:ahLst/>
            <a:cxnLst/>
            <a:rect l="l" t="t" r="r" b="b"/>
            <a:pathLst>
              <a:path w="872952" h="872952">
                <a:moveTo>
                  <a:pt x="0" y="0"/>
                </a:moveTo>
                <a:lnTo>
                  <a:pt x="872952" y="0"/>
                </a:lnTo>
                <a:lnTo>
                  <a:pt x="872952" y="872952"/>
                </a:lnTo>
                <a:lnTo>
                  <a:pt x="0" y="872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34143" y="4979769"/>
            <a:ext cx="806662" cy="806662"/>
          </a:xfrm>
          <a:custGeom>
            <a:avLst/>
            <a:gdLst/>
            <a:ahLst/>
            <a:cxnLst/>
            <a:rect l="l" t="t" r="r" b="b"/>
            <a:pathLst>
              <a:path w="806662" h="806662">
                <a:moveTo>
                  <a:pt x="0" y="0"/>
                </a:moveTo>
                <a:lnTo>
                  <a:pt x="806661" y="0"/>
                </a:lnTo>
                <a:lnTo>
                  <a:pt x="806661" y="806661"/>
                </a:lnTo>
                <a:lnTo>
                  <a:pt x="0" y="8066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41677" y="4925900"/>
            <a:ext cx="824343" cy="824343"/>
          </a:xfrm>
          <a:custGeom>
            <a:avLst/>
            <a:gdLst/>
            <a:ahLst/>
            <a:cxnLst/>
            <a:rect l="l" t="t" r="r" b="b"/>
            <a:pathLst>
              <a:path w="824343" h="824343">
                <a:moveTo>
                  <a:pt x="0" y="0"/>
                </a:moveTo>
                <a:lnTo>
                  <a:pt x="824343" y="0"/>
                </a:lnTo>
                <a:lnTo>
                  <a:pt x="824343" y="824343"/>
                </a:lnTo>
                <a:lnTo>
                  <a:pt x="0" y="8243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49563" y="3601734"/>
            <a:ext cx="976743" cy="976743"/>
          </a:xfrm>
          <a:custGeom>
            <a:avLst/>
            <a:gdLst/>
            <a:ahLst/>
            <a:cxnLst/>
            <a:rect l="l" t="t" r="r" b="b"/>
            <a:pathLst>
              <a:path w="976743" h="976743">
                <a:moveTo>
                  <a:pt x="0" y="0"/>
                </a:moveTo>
                <a:lnTo>
                  <a:pt x="976743" y="0"/>
                </a:lnTo>
                <a:lnTo>
                  <a:pt x="976743" y="976743"/>
                </a:lnTo>
                <a:lnTo>
                  <a:pt x="0" y="9767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771292" y="1435483"/>
            <a:ext cx="9519198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D7FD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Future Goals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6217" y="3670934"/>
            <a:ext cx="26057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Multilingual Support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50972" y="3270955"/>
            <a:ext cx="260575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 Platform Expansion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11346" y="4868750"/>
            <a:ext cx="26057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D7F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SEO 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82192" y="6281088"/>
            <a:ext cx="271056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Expand the tool to support multiple languages, allowing creators to optimize content for diverse, global audiences.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06537" y="6281088"/>
            <a:ext cx="271056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Provide instant keyword ranking predictions and optimization suggestions while creating content.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98567" y="6108445"/>
            <a:ext cx="2710563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D7FDFF"/>
                </a:solidFill>
                <a:latin typeface="Canva Sans"/>
                <a:ea typeface="Canva Sans"/>
                <a:cs typeface="Canva Sans"/>
                <a:sym typeface="Canva Sans"/>
              </a:rPr>
              <a:t>Integrate the tool with additional platforms like TikTok, Facebook, and LinkedIn to provide keyword recommendations tailored to each platform’s algorithm.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0A7288D-606E-43B5-B216-8EA9505FE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86"/>
    </mc:Choice>
    <mc:Fallback>
      <p:transition spd="slow" advTm="35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80307" y="-1732119"/>
            <a:ext cx="8415386" cy="8415386"/>
          </a:xfrm>
          <a:custGeom>
            <a:avLst/>
            <a:gdLst/>
            <a:ahLst/>
            <a:cxnLst/>
            <a:rect l="l" t="t" r="r" b="b"/>
            <a:pathLst>
              <a:path w="8415386" h="8415386">
                <a:moveTo>
                  <a:pt x="0" y="0"/>
                </a:moveTo>
                <a:lnTo>
                  <a:pt x="8415386" y="0"/>
                </a:lnTo>
                <a:lnTo>
                  <a:pt x="8415386" y="8415386"/>
                </a:lnTo>
                <a:lnTo>
                  <a:pt x="0" y="841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683267"/>
            <a:ext cx="18288000" cy="4164037"/>
          </a:xfrm>
          <a:custGeom>
            <a:avLst/>
            <a:gdLst/>
            <a:ahLst/>
            <a:cxnLst/>
            <a:rect l="l" t="t" r="r" b="b"/>
            <a:pathLst>
              <a:path w="18288000" h="4164037">
                <a:moveTo>
                  <a:pt x="0" y="0"/>
                </a:moveTo>
                <a:lnTo>
                  <a:pt x="18288000" y="0"/>
                </a:lnTo>
                <a:lnTo>
                  <a:pt x="18288000" y="4164037"/>
                </a:lnTo>
                <a:lnTo>
                  <a:pt x="0" y="4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80985" y="4256196"/>
            <a:ext cx="9167080" cy="478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7"/>
              </a:lnSpc>
            </a:pPr>
            <a:r>
              <a:rPr lang="en-US" sz="4527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▪︎ Atergu Nethaji</a:t>
            </a:r>
          </a:p>
          <a:p>
            <a:pPr algn="l">
              <a:lnSpc>
                <a:spcPts val="6337"/>
              </a:lnSpc>
            </a:pPr>
            <a:r>
              <a:rPr lang="en-US" sz="4527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▪︎ Dugini Sai Sharan</a:t>
            </a:r>
          </a:p>
          <a:p>
            <a:pPr algn="l">
              <a:lnSpc>
                <a:spcPts val="6337"/>
              </a:lnSpc>
            </a:pPr>
            <a:r>
              <a:rPr lang="en-US" sz="4527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▪︎ Sree Hari Smitha</a:t>
            </a:r>
          </a:p>
          <a:p>
            <a:pPr algn="l">
              <a:lnSpc>
                <a:spcPts val="6337"/>
              </a:lnSpc>
            </a:pPr>
            <a:r>
              <a:rPr lang="en-US" sz="4527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▪︎ Kottam Rakshitha</a:t>
            </a:r>
          </a:p>
          <a:p>
            <a:pPr algn="l">
              <a:lnSpc>
                <a:spcPts val="6337"/>
              </a:lnSpc>
            </a:pPr>
            <a:r>
              <a:rPr lang="en-US" sz="4527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▪︎ Midipelli Srija</a:t>
            </a:r>
          </a:p>
          <a:p>
            <a:pPr algn="l">
              <a:lnSpc>
                <a:spcPts val="6337"/>
              </a:lnSpc>
              <a:spcBef>
                <a:spcPct val="0"/>
              </a:spcBef>
            </a:pPr>
            <a:r>
              <a:rPr lang="en-US" sz="4527">
                <a:solidFill>
                  <a:srgbClr val="D7FDFF"/>
                </a:solidFill>
                <a:latin typeface="Fira Sans"/>
                <a:ea typeface="Fira Sans"/>
                <a:cs typeface="Fira Sans"/>
                <a:sym typeface="Fira Sans"/>
              </a:rPr>
              <a:t>▪︎ Julakanti Leena Sanjana</a:t>
            </a:r>
          </a:p>
        </p:txBody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>
            <a:off x="853604" y="472515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0" y="0"/>
                </a:moveTo>
                <a:lnTo>
                  <a:pt x="2952453" y="0"/>
                </a:lnTo>
                <a:lnTo>
                  <a:pt x="2952453" y="3878931"/>
                </a:lnTo>
                <a:lnTo>
                  <a:pt x="0" y="3878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609329" y="3260610"/>
            <a:ext cx="8415386" cy="8415386"/>
          </a:xfrm>
          <a:custGeom>
            <a:avLst/>
            <a:gdLst/>
            <a:ahLst/>
            <a:cxnLst/>
            <a:rect l="l" t="t" r="r" b="b"/>
            <a:pathLst>
              <a:path w="8415386" h="8415386">
                <a:moveTo>
                  <a:pt x="0" y="0"/>
                </a:moveTo>
                <a:lnTo>
                  <a:pt x="8415386" y="0"/>
                </a:lnTo>
                <a:lnTo>
                  <a:pt x="8415386" y="8415386"/>
                </a:lnTo>
                <a:lnTo>
                  <a:pt x="0" y="841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 flipH="1" flipV="1">
            <a:off x="0" y="-59259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2952452" y="3878931"/>
                </a:moveTo>
                <a:lnTo>
                  <a:pt x="0" y="3878931"/>
                </a:lnTo>
                <a:lnTo>
                  <a:pt x="0" y="0"/>
                </a:lnTo>
                <a:lnTo>
                  <a:pt x="2952452" y="0"/>
                </a:lnTo>
                <a:lnTo>
                  <a:pt x="2952452" y="387893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81943" y="5876296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0" y="0"/>
                </a:moveTo>
                <a:lnTo>
                  <a:pt x="2952453" y="0"/>
                </a:lnTo>
                <a:lnTo>
                  <a:pt x="2952453" y="3878930"/>
                </a:lnTo>
                <a:lnTo>
                  <a:pt x="0" y="3878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15335548" y="6408070"/>
            <a:ext cx="2952452" cy="3878930"/>
          </a:xfrm>
          <a:custGeom>
            <a:avLst/>
            <a:gdLst/>
            <a:ahLst/>
            <a:cxnLst/>
            <a:rect l="l" t="t" r="r" b="b"/>
            <a:pathLst>
              <a:path w="2952452" h="3878930">
                <a:moveTo>
                  <a:pt x="2952452" y="3878930"/>
                </a:moveTo>
                <a:lnTo>
                  <a:pt x="0" y="3878930"/>
                </a:lnTo>
                <a:lnTo>
                  <a:pt x="0" y="0"/>
                </a:lnTo>
                <a:lnTo>
                  <a:pt x="2952452" y="0"/>
                </a:lnTo>
                <a:lnTo>
                  <a:pt x="2952452" y="387893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831936">
            <a:off x="4114009" y="2188160"/>
            <a:ext cx="1667465" cy="1667465"/>
          </a:xfrm>
          <a:custGeom>
            <a:avLst/>
            <a:gdLst/>
            <a:ahLst/>
            <a:cxnLst/>
            <a:rect l="l" t="t" r="r" b="b"/>
            <a:pathLst>
              <a:path w="1667465" h="1667465">
                <a:moveTo>
                  <a:pt x="0" y="0"/>
                </a:moveTo>
                <a:lnTo>
                  <a:pt x="1667465" y="0"/>
                </a:lnTo>
                <a:lnTo>
                  <a:pt x="1667465" y="1667464"/>
                </a:lnTo>
                <a:lnTo>
                  <a:pt x="0" y="1667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947742" y="2415799"/>
            <a:ext cx="8555772" cy="140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 b="1">
                <a:solidFill>
                  <a:srgbClr val="D7FDFF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Team Members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297E2B0-C34E-426D-AE2B-EA8F29D9C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17"/>
    </mc:Choice>
    <mc:Fallback>
      <p:transition spd="slow" advTm="35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76399" y="2173146"/>
            <a:ext cx="5249238" cy="6896447"/>
          </a:xfrm>
          <a:custGeom>
            <a:avLst/>
            <a:gdLst/>
            <a:ahLst/>
            <a:cxnLst/>
            <a:rect l="l" t="t" r="r" b="b"/>
            <a:pathLst>
              <a:path w="5249238" h="6896447">
                <a:moveTo>
                  <a:pt x="0" y="0"/>
                </a:moveTo>
                <a:lnTo>
                  <a:pt x="5249238" y="0"/>
                </a:lnTo>
                <a:lnTo>
                  <a:pt x="5249238" y="6896447"/>
                </a:lnTo>
                <a:lnTo>
                  <a:pt x="0" y="68964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800000">
            <a:off x="-286818" y="1217407"/>
            <a:ext cx="5208407" cy="6842803"/>
          </a:xfrm>
          <a:custGeom>
            <a:avLst/>
            <a:gdLst/>
            <a:ahLst/>
            <a:cxnLst/>
            <a:rect l="l" t="t" r="r" b="b"/>
            <a:pathLst>
              <a:path w="5208407" h="6842803">
                <a:moveTo>
                  <a:pt x="0" y="0"/>
                </a:moveTo>
                <a:lnTo>
                  <a:pt x="5208407" y="0"/>
                </a:lnTo>
                <a:lnTo>
                  <a:pt x="5208407" y="6842803"/>
                </a:lnTo>
                <a:lnTo>
                  <a:pt x="0" y="6842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589" y="3557484"/>
            <a:ext cx="13366411" cy="3043429"/>
          </a:xfrm>
          <a:custGeom>
            <a:avLst/>
            <a:gdLst/>
            <a:ahLst/>
            <a:cxnLst/>
            <a:rect l="l" t="t" r="r" b="b"/>
            <a:pathLst>
              <a:path w="13366411" h="3043429">
                <a:moveTo>
                  <a:pt x="0" y="0"/>
                </a:moveTo>
                <a:lnTo>
                  <a:pt x="13366411" y="0"/>
                </a:lnTo>
                <a:lnTo>
                  <a:pt x="13366411" y="3043429"/>
                </a:lnTo>
                <a:lnTo>
                  <a:pt x="0" y="304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80228" y="-659099"/>
            <a:ext cx="11605199" cy="11605199"/>
          </a:xfrm>
          <a:custGeom>
            <a:avLst/>
            <a:gdLst/>
            <a:ahLst/>
            <a:cxnLst/>
            <a:rect l="l" t="t" r="r" b="b"/>
            <a:pathLst>
              <a:path w="11605199" h="11605199">
                <a:moveTo>
                  <a:pt x="0" y="0"/>
                </a:moveTo>
                <a:lnTo>
                  <a:pt x="11605198" y="0"/>
                </a:lnTo>
                <a:lnTo>
                  <a:pt x="11605198" y="11605198"/>
                </a:lnTo>
                <a:lnTo>
                  <a:pt x="0" y="11605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15970" y="4223324"/>
            <a:ext cx="7464258" cy="182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</a:pPr>
            <a:r>
              <a:rPr lang="en-US" sz="11866">
                <a:solidFill>
                  <a:srgbClr val="D7FDFF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Thank You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7943705-D2E4-479F-9BBC-FE4B3AD8B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2"/>
    </mc:Choice>
    <mc:Fallback>
      <p:transition spd="slow" advTm="12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90</Words>
  <Application>Microsoft Office PowerPoint</Application>
  <PresentationFormat>Custom</PresentationFormat>
  <Paragraphs>15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Alegreya Sans SC Bold</vt:lpstr>
      <vt:lpstr>Canva Sans Bold</vt:lpstr>
      <vt:lpstr>Calibri</vt:lpstr>
      <vt:lpstr>Canva Sans</vt:lpstr>
      <vt:lpstr>Fira Sans</vt:lpstr>
      <vt:lpstr>Alegreya Sans SC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SEO Keyword Generation</dc:title>
  <dc:creator>rack</dc:creator>
  <cp:lastModifiedBy>Kottam Rakshitha</cp:lastModifiedBy>
  <cp:revision>4</cp:revision>
  <dcterms:created xsi:type="dcterms:W3CDTF">2006-08-16T00:00:00Z</dcterms:created>
  <dcterms:modified xsi:type="dcterms:W3CDTF">2024-10-04T16:43:09Z</dcterms:modified>
  <dc:identifier>DAGSgOY0EMs</dc:identifier>
</cp:coreProperties>
</file>